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>
        <p:scale>
          <a:sx n="114" d="100"/>
          <a:sy n="114" d="100"/>
        </p:scale>
        <p:origin x="-23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779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341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5640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2928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685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9309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500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8980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2319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98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108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11CF9-EBC4-49D6-A5B7-EEF62ECB21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B2B5A-3FCB-43C9-AA4B-8B5D2B7380C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87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1538703"/>
            <a:ext cx="1663005" cy="3546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GmbH</a:t>
                </a:r>
                <a:endParaRPr lang="de-DE" sz="1400" b="1" dirty="0">
                  <a:latin typeface="Times New Roman" pitchFamily="18" charset="0"/>
                </a:endParaRP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623397" y="908274"/>
            <a:ext cx="389722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FGF-10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(E. coli)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171596" y="5237122"/>
            <a:ext cx="461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FGF-10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derived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41631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2013-04-17T12:02:49Z</dcterms:created>
  <dcterms:modified xsi:type="dcterms:W3CDTF">2015-03-20T13:27:55Z</dcterms:modified>
</cp:coreProperties>
</file>